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62" r:id="rId6"/>
    <p:sldId id="266" r:id="rId7"/>
    <p:sldId id="267" r:id="rId8"/>
    <p:sldId id="269" r:id="rId9"/>
    <p:sldId id="268" r:id="rId10"/>
    <p:sldId id="271" r:id="rId11"/>
    <p:sldId id="272" r:id="rId12"/>
    <p:sldId id="281" r:id="rId13"/>
    <p:sldId id="283" r:id="rId14"/>
    <p:sldId id="282" r:id="rId15"/>
    <p:sldId id="284" r:id="rId16"/>
    <p:sldId id="285" r:id="rId17"/>
    <p:sldId id="286" r:id="rId18"/>
    <p:sldId id="274" r:id="rId19"/>
    <p:sldId id="287" r:id="rId20"/>
    <p:sldId id="275" r:id="rId21"/>
    <p:sldId id="278" r:id="rId22"/>
    <p:sldId id="280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12/02/2022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bosse20/cgp_mini_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6D3EDC-2307-C0E1-D452-35D898E86CB2}"/>
              </a:ext>
            </a:extLst>
          </p:cNvPr>
          <p:cNvSpPr txBox="1"/>
          <p:nvPr/>
        </p:nvSpPr>
        <p:spPr>
          <a:xfrm>
            <a:off x="87507" y="6141795"/>
            <a:ext cx="4927837" cy="64633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repository: </a:t>
            </a:r>
            <a:r>
              <a:rPr lang="en-US" dirty="0">
                <a:hlinkClick r:id="rId4"/>
              </a:rPr>
              <a:t>https://github.com/tbosse20/cgp_mini_project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05CF6E02-8DFE-6667-B4A7-D75E5093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03311" y="3257441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5E-6 0.021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21785" y="3296015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7899D87B-656C-5000-4803-73981477B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FE6A1-0295-5CC8-1BFB-121DC41D467F}"/>
              </a:ext>
            </a:extLst>
          </p:cNvPr>
          <p:cNvSpPr txBox="1"/>
          <p:nvPr/>
        </p:nvSpPr>
        <p:spPr>
          <a:xfrm>
            <a:off x="1143000" y="5555826"/>
            <a:ext cx="8155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unity_ObjectToWorld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ObjSpaceViewDir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4257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1015 L -0.31744 0.0006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4 0.00066 L 0.00144 0.01015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0" y="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019 L 0.175 0.00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E93B4E-340B-EE82-1F82-75C2BEEB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816" y="2068857"/>
            <a:ext cx="3267632" cy="40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v.vertex.xz =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sin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(v.vertex.y) </a:t>
            </a: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179254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v.vertex.xz =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sin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(v.vertex.y) * v.normal.xz;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404053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.05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unity_ObjectToWorld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._m01_m11_m21);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 Thicken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156584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v.vertex.y); // Sharp cut ends (postive)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v.vertex.y = min(.3, -v.vertex.y); // Sharp cut ends (negative)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*= (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 / 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9CDCFE"/>
                </a:solidFill>
                <a:latin typeface="Consolas" panose="020B0609020204030204" pitchFamily="49" charset="0"/>
              </a:rPr>
              <a:t>unity_ObjectToWorld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._m01_m11_m21)) * 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Fixed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229440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5D26-B55E-9731-AD61-CC5BCA56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231"/>
          <a:stretch/>
        </p:blipFill>
        <p:spPr>
          <a:xfrm>
            <a:off x="799814" y="3785445"/>
            <a:ext cx="1686160" cy="2372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FC03-8FD4-4343-0B84-E67F8804E8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63922" y="3661603"/>
            <a:ext cx="1600423" cy="2495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5D41C-A441-E1E4-FCAD-7CBE8BDE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450216" y="3842603"/>
            <a:ext cx="18385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AD4C-9623-EFA6-7CB3-3A8445E3B8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9583" l="1254" r="93417">
                        <a14:foregroundMark x1="16301" y1="20000" x2="43574" y2="2083"/>
                        <a14:foregroundMark x1="43574" y1="2083" x2="74922" y2="2917"/>
                        <a14:foregroundMark x1="74922" y1="2917" x2="91223" y2="24583"/>
                        <a14:foregroundMark x1="91223" y1="24583" x2="84639" y2="31250"/>
                        <a14:foregroundMark x1="93417" y1="16250" x2="88088" y2="1250"/>
                        <a14:foregroundMark x1="61129" y1="45417" x2="49530" y2="62917"/>
                        <a14:foregroundMark x1="49530" y1="62917" x2="45141" y2="91250"/>
                        <a14:foregroundMark x1="45141" y1="91250" x2="50784" y2="89583"/>
                        <a14:foregroundMark x1="52038" y1="90833" x2="55172" y2="97917"/>
                        <a14:foregroundMark x1="47962" y1="85417" x2="38558" y2="97917"/>
                        <a14:foregroundMark x1="27586" y1="93750" x2="23511" y2="86667"/>
                        <a14:foregroundMark x1="26332" y1="92500" x2="22257" y2="75417"/>
                        <a14:foregroundMark x1="5956" y1="25000" x2="1254" y2="9167"/>
                        <a14:foregroundMark x1="5016" y1="24583" x2="2194" y2="3333"/>
                        <a14:foregroundMark x1="26019" y1="89167" x2="25705" y2="69167"/>
                        <a14:foregroundMark x1="53918" y1="98333" x2="56113" y2="81250"/>
                        <a14:foregroundMark x1="57367" y1="96250" x2="53918" y2="86667"/>
                        <a14:foregroundMark x1="56426" y1="89167" x2="57367" y2="95000"/>
                        <a14:foregroundMark x1="52665" y1="97500" x2="56426" y2="86250"/>
                        <a14:foregroundMark x1="57367" y1="90000" x2="57367" y2="99583"/>
                        <a14:foregroundMark x1="57994" y1="98750" x2="55172" y2="97500"/>
                        <a14:foregroundMark x1="55172" y1="88750" x2="59875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549" y="3871182"/>
            <a:ext cx="3038899" cy="2286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26-2129-F889-DCC2-1D49289871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5876" y="3785445"/>
            <a:ext cx="1895740" cy="23720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BF0D0D-34B0-07DC-F3F4-3406284F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70281B-3936-AC5C-0A96-D15FE644DBDB}"/>
              </a:ext>
            </a:extLst>
          </p:cNvPr>
          <p:cNvSpPr txBox="1">
            <a:spLocks/>
          </p:cNvSpPr>
          <p:nvPr/>
        </p:nvSpPr>
        <p:spPr>
          <a:xfrm>
            <a:off x="711201" y="1999517"/>
            <a:ext cx="11069780" cy="184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= </a:t>
            </a:r>
            <a:r>
              <a:rPr lang="da-DK" dirty="0">
                <a:solidFill>
                  <a:srgbClr val="CE9178"/>
                </a:solidFill>
                <a:latin typeface="Consolas" panose="020B0609020204030204" pitchFamily="49" charset="0"/>
              </a:rPr>
              <a:t>min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(.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, v.vertex.y);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Sharp cut ends (postive)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v.vertex.y = </a:t>
            </a:r>
            <a:r>
              <a:rPr lang="da-DK" dirty="0">
                <a:solidFill>
                  <a:srgbClr val="CE9178"/>
                </a:solidFill>
                <a:latin typeface="Consolas" panose="020B0609020204030204" pitchFamily="49" charset="0"/>
              </a:rPr>
              <a:t>min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(.</a:t>
            </a:r>
            <a:r>
              <a:rPr lang="da-DK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dirty="0">
                <a:solidFill>
                  <a:srgbClr val="D4D4D4"/>
                </a:solidFill>
                <a:latin typeface="Consolas" panose="020B0609020204030204" pitchFamily="49" charset="0"/>
              </a:rPr>
              <a:t>, -v.vertex.y); </a:t>
            </a:r>
            <a:r>
              <a:rPr lang="da-DK" dirty="0">
                <a:solidFill>
                  <a:srgbClr val="6A9955"/>
                </a:solidFill>
                <a:latin typeface="Consolas" panose="020B0609020204030204" pitchFamily="49" charset="0"/>
              </a:rPr>
              <a:t>// Sharp cut ends (negative)</a:t>
            </a:r>
            <a:endParaRPr lang="da-DK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v.vertex.y *= (1 / length(unity_ObjectToWorld._m01_m11_m21)) * 10; // Fixed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 = sin(v.vertex.y) * v.normal.xz; // Curve outgoing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v.vertex.xz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*= .05 * length(unity_ObjectToWorld._m01_m11_m21); // Thicken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realtive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to size</a:t>
            </a:r>
          </a:p>
        </p:txBody>
      </p:sp>
    </p:spTree>
    <p:extLst>
      <p:ext uri="{BB962C8B-B14F-4D97-AF65-F5344CB8AC3E}">
        <p14:creationId xmlns:p14="http://schemas.microsoft.com/office/powerpoint/2010/main" val="37266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3A76C0C5-8481-884A-3FC3-E5D5E837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Bloom / Fresnel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 descr="A picture containing dark, light">
            <a:extLst>
              <a:ext uri="{FF2B5EF4-FFF2-40B4-BE49-F238E27FC236}">
                <a16:creationId xmlns:a16="http://schemas.microsoft.com/office/drawing/2014/main" id="{414B9CAA-0818-03BC-1F89-8F9175588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72" y="2156310"/>
            <a:ext cx="4210654" cy="39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7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0627E2A-8CED-E455-D064-8EA88883E39B}"/>
              </a:ext>
            </a:extLst>
          </p:cNvPr>
          <p:cNvSpPr/>
          <p:nvPr/>
        </p:nvSpPr>
        <p:spPr>
          <a:xfrm>
            <a:off x="3228240" y="3000454"/>
            <a:ext cx="2410691" cy="24106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2" descr="Confluence Mobile - Confluence">
            <a:extLst>
              <a:ext uri="{FF2B5EF4-FFF2-40B4-BE49-F238E27FC236}">
                <a16:creationId xmlns:a16="http://schemas.microsoft.com/office/drawing/2014/main" id="{D578ABB3-D733-9573-F1F7-4FB39AAC6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56766" y="3607057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6104-2A4E-C173-D0E9-F791B5A54F1F}"/>
              </a:ext>
            </a:extLst>
          </p:cNvPr>
          <p:cNvCxnSpPr>
            <a:cxnSpLocks/>
          </p:cNvCxnSpPr>
          <p:nvPr/>
        </p:nvCxnSpPr>
        <p:spPr>
          <a:xfrm flipH="1">
            <a:off x="6326910" y="4210416"/>
            <a:ext cx="951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6ADC3-8BEE-7590-278F-E31017B6EE99}"/>
              </a:ext>
            </a:extLst>
          </p:cNvPr>
          <p:cNvCxnSpPr>
            <a:cxnSpLocks/>
          </p:cNvCxnSpPr>
          <p:nvPr/>
        </p:nvCxnSpPr>
        <p:spPr>
          <a:xfrm flipV="1">
            <a:off x="5318219" y="2985178"/>
            <a:ext cx="383183" cy="36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BBC04-9B00-47D9-B829-4F86EFB760E7}"/>
              </a:ext>
            </a:extLst>
          </p:cNvPr>
          <p:cNvCxnSpPr>
            <a:cxnSpLocks/>
          </p:cNvCxnSpPr>
          <p:nvPr/>
        </p:nvCxnSpPr>
        <p:spPr>
          <a:xfrm flipV="1">
            <a:off x="5470619" y="3218786"/>
            <a:ext cx="399095" cy="28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07F67-15AF-FC80-6036-5DF0B54EA0E0}"/>
              </a:ext>
            </a:extLst>
          </p:cNvPr>
          <p:cNvCxnSpPr>
            <a:cxnSpLocks/>
          </p:cNvCxnSpPr>
          <p:nvPr/>
        </p:nvCxnSpPr>
        <p:spPr>
          <a:xfrm flipV="1">
            <a:off x="4380726" y="2492451"/>
            <a:ext cx="0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232F3-D26A-C42C-3E3C-A11529E25C5D}"/>
              </a:ext>
            </a:extLst>
          </p:cNvPr>
          <p:cNvCxnSpPr>
            <a:cxnSpLocks/>
          </p:cNvCxnSpPr>
          <p:nvPr/>
        </p:nvCxnSpPr>
        <p:spPr>
          <a:xfrm flipV="1">
            <a:off x="5118607" y="2785772"/>
            <a:ext cx="352012" cy="39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0F6CE9-7197-6E31-EF97-65D3A09FB1F7}"/>
              </a:ext>
            </a:extLst>
          </p:cNvPr>
          <p:cNvCxnSpPr>
            <a:cxnSpLocks/>
          </p:cNvCxnSpPr>
          <p:nvPr/>
        </p:nvCxnSpPr>
        <p:spPr>
          <a:xfrm flipV="1">
            <a:off x="4887824" y="2624995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623F9-B843-48E7-4628-27D89ED3B0F3}"/>
              </a:ext>
            </a:extLst>
          </p:cNvPr>
          <p:cNvCxnSpPr>
            <a:cxnSpLocks/>
          </p:cNvCxnSpPr>
          <p:nvPr/>
        </p:nvCxnSpPr>
        <p:spPr>
          <a:xfrm flipV="1">
            <a:off x="4651593" y="2492451"/>
            <a:ext cx="103456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3A76C0C5-8481-884A-3FC3-E5D5E837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en-US" dirty="0"/>
            </a:br>
            <a:r>
              <a:rPr lang="en-US" dirty="0"/>
              <a:t>Camera view and </a:t>
            </a:r>
            <a:r>
              <a:rPr lang="en-US" dirty="0" err="1"/>
              <a:t>normals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999324-A91E-D6DE-5F93-2C972094D934}"/>
              </a:ext>
            </a:extLst>
          </p:cNvPr>
          <p:cNvCxnSpPr>
            <a:cxnSpLocks/>
          </p:cNvCxnSpPr>
          <p:nvPr/>
        </p:nvCxnSpPr>
        <p:spPr>
          <a:xfrm flipH="1" flipV="1">
            <a:off x="6382328" y="4029621"/>
            <a:ext cx="895926" cy="17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4A00D3-3E2B-582A-E57A-65AACE3FF49D}"/>
              </a:ext>
            </a:extLst>
          </p:cNvPr>
          <p:cNvCxnSpPr>
            <a:cxnSpLocks/>
          </p:cNvCxnSpPr>
          <p:nvPr/>
        </p:nvCxnSpPr>
        <p:spPr>
          <a:xfrm flipH="1">
            <a:off x="6391564" y="4205800"/>
            <a:ext cx="886690" cy="23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056B24-EA00-94F0-76E3-047BF0C6401D}"/>
              </a:ext>
            </a:extLst>
          </p:cNvPr>
          <p:cNvCxnSpPr>
            <a:cxnSpLocks/>
          </p:cNvCxnSpPr>
          <p:nvPr/>
        </p:nvCxnSpPr>
        <p:spPr>
          <a:xfrm flipH="1">
            <a:off x="6483928" y="4206486"/>
            <a:ext cx="794326" cy="4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F38AD2-AAEB-AD80-7CC8-F8F0C625BF16}"/>
              </a:ext>
            </a:extLst>
          </p:cNvPr>
          <p:cNvCxnSpPr>
            <a:cxnSpLocks/>
          </p:cNvCxnSpPr>
          <p:nvPr/>
        </p:nvCxnSpPr>
        <p:spPr>
          <a:xfrm flipH="1" flipV="1">
            <a:off x="6446983" y="3840275"/>
            <a:ext cx="840443" cy="3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D66A60-034B-BBFA-022B-E12C9DFE2DB9}"/>
              </a:ext>
            </a:extLst>
          </p:cNvPr>
          <p:cNvCxnSpPr>
            <a:cxnSpLocks/>
          </p:cNvCxnSpPr>
          <p:nvPr/>
        </p:nvCxnSpPr>
        <p:spPr>
          <a:xfrm flipV="1">
            <a:off x="5609163" y="3499215"/>
            <a:ext cx="412951" cy="18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ECF33-9CAB-624E-F6AE-44271569B1C3}"/>
              </a:ext>
            </a:extLst>
          </p:cNvPr>
          <p:cNvCxnSpPr>
            <a:cxnSpLocks/>
          </p:cNvCxnSpPr>
          <p:nvPr/>
        </p:nvCxnSpPr>
        <p:spPr>
          <a:xfrm flipV="1">
            <a:off x="5701402" y="3840275"/>
            <a:ext cx="468492" cy="6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D09989-1A92-1223-AE7B-FF4494E77770}"/>
              </a:ext>
            </a:extLst>
          </p:cNvPr>
          <p:cNvCxnSpPr>
            <a:cxnSpLocks/>
          </p:cNvCxnSpPr>
          <p:nvPr/>
        </p:nvCxnSpPr>
        <p:spPr>
          <a:xfrm>
            <a:off x="5718602" y="4213505"/>
            <a:ext cx="451292" cy="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21A040-9AE1-513D-1F83-094C92A71A97}"/>
              </a:ext>
            </a:extLst>
          </p:cNvPr>
          <p:cNvCxnSpPr>
            <a:cxnSpLocks/>
          </p:cNvCxnSpPr>
          <p:nvPr/>
        </p:nvCxnSpPr>
        <p:spPr>
          <a:xfrm>
            <a:off x="5807744" y="2031914"/>
            <a:ext cx="528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54E0539-4D0E-9EB2-DB4B-6D19AB7C1EB7}"/>
              </a:ext>
            </a:extLst>
          </p:cNvPr>
          <p:cNvCxnSpPr>
            <a:cxnSpLocks/>
          </p:cNvCxnSpPr>
          <p:nvPr/>
        </p:nvCxnSpPr>
        <p:spPr>
          <a:xfrm>
            <a:off x="3355489" y="2031914"/>
            <a:ext cx="52840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1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6529" y="254000"/>
            <a:ext cx="11238942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/>
              <a:t>Dot product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99B04-5DC1-7EE3-B36F-295F8AAEA088}"/>
              </a:ext>
            </a:extLst>
          </p:cNvPr>
          <p:cNvSpPr txBox="1"/>
          <p:nvPr/>
        </p:nvSpPr>
        <p:spPr>
          <a:xfrm>
            <a:off x="4291950" y="2987720"/>
            <a:ext cx="61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 =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E05CD-A669-93A7-1E05-39FC60B453FA}"/>
              </a:ext>
            </a:extLst>
          </p:cNvPr>
          <p:cNvSpPr txBox="1"/>
          <p:nvPr/>
        </p:nvSpPr>
        <p:spPr>
          <a:xfrm>
            <a:off x="5185958" y="4025513"/>
            <a:ext cx="53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-1 =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DD9DD-C4B0-2E6C-1FF3-226ABE63CF58}"/>
              </a:ext>
            </a:extLst>
          </p:cNvPr>
          <p:cNvSpPr txBox="1"/>
          <p:nvPr/>
        </p:nvSpPr>
        <p:spPr>
          <a:xfrm>
            <a:off x="4773389" y="3504466"/>
            <a:ext cx="7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-0.7 =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1665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/>
              <a:t>Result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9E4F13-F72D-C0C0-464F-C2E6867FE45B}"/>
              </a:ext>
            </a:extLst>
          </p:cNvPr>
          <p:cNvSpPr/>
          <p:nvPr/>
        </p:nvSpPr>
        <p:spPr>
          <a:xfrm>
            <a:off x="3693128" y="3449606"/>
            <a:ext cx="1471408" cy="155326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703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Bloom / </a:t>
            </a:r>
            <a:r>
              <a:rPr lang="en-US" sz="2400" dirty="0" err="1"/>
              <a:t>fresnel</a:t>
            </a:r>
            <a:br>
              <a:rPr lang="da-DK" dirty="0"/>
            </a:br>
            <a:r>
              <a:rPr lang="da-DK" dirty="0" err="1"/>
              <a:t>Highlighted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A3D22F-B28F-AC5F-C43B-732F2B52A0D1}"/>
              </a:ext>
            </a:extLst>
          </p:cNvPr>
          <p:cNvSpPr/>
          <p:nvPr/>
        </p:nvSpPr>
        <p:spPr>
          <a:xfrm>
            <a:off x="3256979" y="3023382"/>
            <a:ext cx="2410691" cy="2410691"/>
          </a:xfrm>
          <a:prstGeom prst="ellipse">
            <a:avLst/>
          </a:prstGeom>
          <a:solidFill>
            <a:schemeClr val="tx1"/>
          </a:solidFill>
          <a:ln w="76200">
            <a:noFill/>
          </a:ln>
          <a:effectLst>
            <a:softEdge rad="6350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4782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6C52C-7160-2639-2BE4-8F12118FE25B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1A5733-A434-A265-4107-C82CB168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2" y="0"/>
            <a:ext cx="11381013" cy="702944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7D355-EEDB-3509-4BD1-FCB5E11D1DB5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95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 anchor="b"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Bloom </a:t>
            </a:r>
            <a:r>
              <a:rPr lang="en-US" b="1" dirty="0" err="1"/>
              <a:t>glimt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Smoke &amp; cones wind-up</a:t>
            </a:r>
          </a:p>
          <a:p>
            <a:pPr marL="0" indent="0" algn="ctr">
              <a:buNone/>
            </a:pPr>
            <a:r>
              <a:rPr lang="en-US" b="1" dirty="0"/>
              <a:t>Disc expanding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BEED5-80E5-D561-5FD5-9F6AE2D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45" y="1460321"/>
            <a:ext cx="3432109" cy="2119832"/>
          </a:xfrm>
          <a:prstGeom prst="rect">
            <a:avLst/>
          </a:prstGeom>
        </p:spPr>
      </p:pic>
      <p:pic>
        <p:nvPicPr>
          <p:cNvPr id="11" name="Picture 10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126B6F7-B8A6-865E-D1DB-185DEAE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3" y="1460321"/>
            <a:ext cx="2261318" cy="2144129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C9D073-A874-1D51-9AB7-318C51BA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19" y="1460321"/>
            <a:ext cx="3432109" cy="211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8535D-026E-A863-7BB1-6B372FB31168}"/>
              </a:ext>
            </a:extLst>
          </p:cNvPr>
          <p:cNvSpPr txBox="1"/>
          <p:nvPr/>
        </p:nvSpPr>
        <p:spPr>
          <a:xfrm>
            <a:off x="3047999" y="4008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Clipping</a:t>
            </a:r>
            <a:r>
              <a:rPr lang="da-DK" dirty="0"/>
              <a:t> </a:t>
            </a:r>
            <a:r>
              <a:rPr lang="da-DK" dirty="0" err="1"/>
              <a:t>depended</a:t>
            </a:r>
            <a:r>
              <a:rPr lang="da-DK" dirty="0"/>
              <a:t> to </a:t>
            </a:r>
            <a:r>
              <a:rPr lang="da-DK" dirty="0" err="1"/>
              <a:t>size</a:t>
            </a:r>
            <a:r>
              <a:rPr lang="da-DK" dirty="0"/>
              <a:t> and positive/negative </a:t>
            </a:r>
            <a:r>
              <a:rPr lang="da-DK" dirty="0" err="1"/>
              <a:t>values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pic>
        <p:nvPicPr>
          <p:cNvPr id="4" name="Picture 3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BF26F92-33B9-8D1C-FAD7-BE8C2541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6" y="2505287"/>
            <a:ext cx="3475248" cy="3295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r>
              <a:rPr lang="da-DK" dirty="0" err="1"/>
              <a:t>Scale</a:t>
            </a:r>
            <a:r>
              <a:rPr lang="da-DK" dirty="0"/>
              <a:t> relative alpha and highlighted color fresnel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B66909-9EBE-3B93-0C99-315ADD75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BA97F-C91E-6C1B-26F5-9A4A7AA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da-DK" dirty="0"/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C59024-18D7-A0D8-D655-BAE9FD54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6470-FFD6-6AFA-7DA0-562F82D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 err="1"/>
              <a:t>Subtle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animation</a:t>
            </a:r>
          </a:p>
          <a:p>
            <a:r>
              <a:rPr lang="da-DK" dirty="0"/>
              <a:t>White light outer rim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79C031-39FE-0BD3-0681-5A00D08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44" y="2706255"/>
            <a:ext cx="4854329" cy="299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4D544-C27F-7157-0FAB-28F15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29" y="1414568"/>
            <a:ext cx="345805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855</Words>
  <Application>Microsoft Office PowerPoint</Application>
  <PresentationFormat>Widescreen</PresentationFormat>
  <Paragraphs>72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3 major elements</vt:lpstr>
      <vt:lpstr>Bloom glimt</vt:lpstr>
      <vt:lpstr>Smoke wind-up</vt:lpstr>
      <vt:lpstr>Cones wind-up</vt:lpstr>
      <vt:lpstr>Disc expanding </vt:lpstr>
      <vt:lpstr>Relative distance to camera</vt:lpstr>
      <vt:lpstr>Relative distance to camera</vt:lpstr>
      <vt:lpstr>Cone curvature and cut off</vt:lpstr>
      <vt:lpstr>Cone curvature and cut off</vt:lpstr>
      <vt:lpstr>Cone curvature and cut off</vt:lpstr>
      <vt:lpstr>Cone curvature and cut off</vt:lpstr>
      <vt:lpstr>Cone curvature and cut off</vt:lpstr>
      <vt:lpstr>Cone curvature and cut off</vt:lpstr>
      <vt:lpstr> Bloom / Fresnel </vt:lpstr>
      <vt:lpstr>Bloom / fresnel Camera view and normals</vt:lpstr>
      <vt:lpstr>Bloom / fresnel Dot product</vt:lpstr>
      <vt:lpstr>Bloom / fresnel Result</vt:lpstr>
      <vt:lpstr>Bloom / fresnel Highlighted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98</cp:revision>
  <dcterms:created xsi:type="dcterms:W3CDTF">2022-11-25T13:15:54Z</dcterms:created>
  <dcterms:modified xsi:type="dcterms:W3CDTF">2022-12-02T13:00:34Z</dcterms:modified>
</cp:coreProperties>
</file>